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9"/>
  </p:notesMasterIdLst>
  <p:sldIdLst>
    <p:sldId id="256" r:id="rId2"/>
    <p:sldId id="335" r:id="rId3"/>
    <p:sldId id="388" r:id="rId4"/>
    <p:sldId id="389" r:id="rId5"/>
    <p:sldId id="390" r:id="rId6"/>
    <p:sldId id="391" r:id="rId7"/>
    <p:sldId id="3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4/21/2020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 fontScale="90000"/>
          </a:bodyPr>
          <a:lstStyle/>
          <a:p>
            <a:pPr indent="457200" algn="ctr"/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4500" b="1" u="sng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700" b="1">
                <a:solidFill>
                  <a:srgbClr val="00B050"/>
                </a:solidFill>
              </a:rPr>
              <a:t>TOPIC</a:t>
            </a:r>
            <a:r>
              <a:rPr sz="2700" b="1" smtClean="0">
                <a:solidFill>
                  <a:srgbClr val="00B050"/>
                </a:solidFill>
              </a:rPr>
              <a:t>:</a:t>
            </a:r>
            <a:r>
              <a:rPr lang="en-US" sz="2700" b="1" dirty="0" smtClean="0">
                <a:solidFill>
                  <a:srgbClr val="00B050"/>
                </a:solidFill>
              </a:rPr>
              <a:t> </a:t>
            </a:r>
            <a:r>
              <a:rPr lang="en-US" sz="2700" dirty="0" smtClean="0">
                <a:solidFill>
                  <a:srgbClr val="00B050"/>
                </a:solidFill>
              </a:rPr>
              <a:t>PERFORMANCE OF CONTRACT:</a:t>
            </a:r>
            <a:r>
              <a:rPr lang="en-US" sz="2300" dirty="0" smtClean="0">
                <a:solidFill>
                  <a:srgbClr val="00B050"/>
                </a:solidFill>
              </a:rPr>
              <a:t> </a:t>
            </a:r>
            <a:endParaRPr sz="2400" b="1">
              <a:solidFill>
                <a:srgbClr val="00B05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>
                <a:solidFill>
                  <a:schemeClr val="tx1"/>
                </a:solidFill>
              </a:rPr>
              <a:t>Whatsup</a:t>
            </a:r>
            <a:r>
              <a:rPr lang="en-US" sz="26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364391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</a:rPr>
              <a:t>PERFORMANCE OF CONTRACT: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533400" y="1371600"/>
            <a:ext cx="8229600" cy="46140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After formation of contract, the next stage is the performance of the contract. A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contract creates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legal obligations. Performance of a contract means the carrying out of these obligations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Every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person who is bound by an obligation must be ready to perform it at the time when 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has promised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do, and in the manner in which he has promised to do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Who must perform the Contract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liability of performing a contract basically lies on the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Sec. 37 to 41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this Act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lays down the basic rules regarding the legal status of the person who is to perform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contract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The contract may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performed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by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:-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533400" y="457200"/>
            <a:ext cx="8229600" cy="610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200" b="1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 himself: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 is very clear that a person who makes a promise must perform it. If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 contract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involves the exercise of personal skill and qualification of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then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 must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performed by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himself and not by any other person and in case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death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such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, his heirs are not liable to perform the contract.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For Example, X is a painter who promise to paint a picture for Y. In this case X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alone must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perform the contract personally. If X dies, his heirs are not liable to perform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contract.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By the agent of </a:t>
            </a:r>
            <a:r>
              <a:rPr lang="en-US" sz="2200" b="1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the personal skill of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is not necessary,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and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work could be done by any one,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or his representative may employ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 competent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person to perform it. He acts as an agent of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By legal representative:-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dies before the performance of the contract,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his legal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representative like son and daughter who inherit the property of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deceased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are bound to perform it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533400" y="457200"/>
            <a:ext cx="8229600" cy="610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Third person:-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promisee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accepts performance of the promise from third party, there is discharge of the contract and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is thereby discharged.</a:t>
            </a:r>
          </a:p>
          <a:p>
            <a:pPr algn="just"/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Time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and Place of Performances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Ordinarily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a person who is bound to perform a contract must be ready to perform it at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the time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when he has undertaken to do the same. The following rules are applicable regarding the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time and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place of performance of a contract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a.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Where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time is not fixed: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Where the contract is to be performed without any demand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by the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promisee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and where no time for performance is fixed then the contract must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be performed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within a reasonable time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b.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Where time is fixed: -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When a promise is to be performed on a certain day and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has undertaken to perform it without application by the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promisee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may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perform it at any time during the usual hours of business on such a day and at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the place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at which the promise ought to be performed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1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533400" y="457200"/>
            <a:ext cx="8229600" cy="616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c.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Place of performance:-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the contract mentions a place, the contract must be performed at the place mentioned in the contract. If no place is mentioned,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must ask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promisee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to fix a reasonable place to perform the contract.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The performance of any promise may be made in any manner or at any time which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prescribes or sanctions. (sec. 50)</a:t>
            </a:r>
          </a:p>
          <a:p>
            <a:pPr algn="just">
              <a:lnSpc>
                <a:spcPct val="50000"/>
              </a:lnSpc>
            </a:pP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Performance of Joint promises:</a:t>
            </a:r>
          </a:p>
          <a:p>
            <a:pPr algn="just">
              <a:lnSpc>
                <a:spcPct val="50000"/>
              </a:lnSpc>
            </a:pP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two or more individuals are bound to perform a contract together, it is called a joint promise. When a joint promise is made, then unless contrary intention appears from the contract, all such persons must jointly with the surviving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fulfill the promise. The following are the rules regarding the performance of Joint Promises: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Joint liability: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two or more persons make joint promises for doing or not doing something, both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are jointly liable to perform it. In case of death of any one of them, his legal representative along with remaining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will perform the promise.</a:t>
            </a: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533400" y="457200"/>
            <a:ext cx="8229600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Individual liability: 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two or more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make promise and there is no express contract contrary to it, both of them are individually liable to perform them. Here the liability of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is ‘Joint and several’.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Right of contribution: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have joint and several liabilities. When one of the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has been compelled to perform entire promises, he has a right to claim contribution or share of other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, unless contrary intention appears from the contract.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Release of one of the joint </a:t>
            </a:r>
            <a:r>
              <a:rPr lang="en-US" sz="2200" b="1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According to section 44 of this act, “a release by the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promisee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of any one of the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does not discharge other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from liability. The released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also continues to be liable to other joint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promisors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3943</TotalTime>
  <Words>887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    WELCOME  Class: B.Com – Part-2  Subject: Business Regulatory Framework TOPIC: PERFORMANCE OF CONTRACT: </vt:lpstr>
      <vt:lpstr>PERFORMANCE OF CONTRACT:</vt:lpstr>
      <vt:lpstr>Slide 3</vt:lpstr>
      <vt:lpstr>Slide 4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345</cp:revision>
  <dcterms:created xsi:type="dcterms:W3CDTF">2011-08-23T10:02:56Z</dcterms:created>
  <dcterms:modified xsi:type="dcterms:W3CDTF">2020-04-21T06:01:28Z</dcterms:modified>
</cp:coreProperties>
</file>